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48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956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80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19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32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73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31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629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44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80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484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4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29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35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15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95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98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FE07A3-CE6B-4C18-9B53-52346FDC3679}" type="datetimeFigureOut">
              <a:rPr lang="th-TH" smtClean="0"/>
              <a:t>18/12/61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962B-1DEB-4B24-9C5D-82600ADC95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710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7055380" cy="1400530"/>
          </a:xfrm>
        </p:spPr>
        <p:txBody>
          <a:bodyPr/>
          <a:lstStyle/>
          <a:p>
            <a:pPr algn="ctr"/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สำนักงานปศุสัตว์จังหวัดสุโขทัย</a:t>
            </a:r>
            <a:endParaRPr lang="th-TH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26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2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451"/>
            <a:ext cx="9144000" cy="35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804"/>
            <a:ext cx="9144000" cy="41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915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00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อิออน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อิออน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5</Words>
  <Application>Microsoft Office PowerPoint</Application>
  <PresentationFormat>นำเสนอทางหน้าจอ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อิออน</vt:lpstr>
      <vt:lpstr>สำนักงานปศุสัตว์จังหวัดสุโขทัย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สินธนา</dc:creator>
  <cp:lastModifiedBy>User</cp:lastModifiedBy>
  <cp:revision>3</cp:revision>
  <dcterms:created xsi:type="dcterms:W3CDTF">2018-12-17T16:37:27Z</dcterms:created>
  <dcterms:modified xsi:type="dcterms:W3CDTF">2018-12-18T08:22:35Z</dcterms:modified>
</cp:coreProperties>
</file>